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51"/>
  </p:notesMasterIdLst>
  <p:sldIdLst>
    <p:sldId id="270" r:id="rId12"/>
    <p:sldId id="293" r:id="rId13"/>
    <p:sldId id="309" r:id="rId14"/>
    <p:sldId id="262" r:id="rId15"/>
    <p:sldId id="292" r:id="rId16"/>
    <p:sldId id="272" r:id="rId17"/>
    <p:sldId id="276" r:id="rId18"/>
    <p:sldId id="271" r:id="rId19"/>
    <p:sldId id="277" r:id="rId20"/>
    <p:sldId id="278" r:id="rId21"/>
    <p:sldId id="303" r:id="rId22"/>
    <p:sldId id="279" r:id="rId23"/>
    <p:sldId id="296" r:id="rId24"/>
    <p:sldId id="297" r:id="rId25"/>
    <p:sldId id="298" r:id="rId26"/>
    <p:sldId id="299" r:id="rId27"/>
    <p:sldId id="300" r:id="rId28"/>
    <p:sldId id="302" r:id="rId29"/>
    <p:sldId id="301" r:id="rId30"/>
    <p:sldId id="304" r:id="rId31"/>
    <p:sldId id="280" r:id="rId32"/>
    <p:sldId id="305" r:id="rId33"/>
    <p:sldId id="282" r:id="rId34"/>
    <p:sldId id="283" r:id="rId35"/>
    <p:sldId id="284" r:id="rId36"/>
    <p:sldId id="285" r:id="rId37"/>
    <p:sldId id="286" r:id="rId38"/>
    <p:sldId id="310" r:id="rId39"/>
    <p:sldId id="311" r:id="rId40"/>
    <p:sldId id="288" r:id="rId41"/>
    <p:sldId id="289" r:id="rId42"/>
    <p:sldId id="281" r:id="rId43"/>
    <p:sldId id="306" r:id="rId44"/>
    <p:sldId id="290" r:id="rId45"/>
    <p:sldId id="307" r:id="rId46"/>
    <p:sldId id="291" r:id="rId47"/>
    <p:sldId id="308" r:id="rId48"/>
    <p:sldId id="264" r:id="rId49"/>
    <p:sldId id="295" r:id="rId5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  <p14:sldId id="293"/>
            <p14:sldId id="309"/>
          </p14:sldIdLst>
        </p14:section>
        <p14:section name="Inhoudelijke slides" id="{595696BB-F460-8543-AF5C-4A17E22A2CEA}">
          <p14:sldIdLst>
            <p14:sldId id="262"/>
            <p14:sldId id="292"/>
            <p14:sldId id="272"/>
            <p14:sldId id="276"/>
            <p14:sldId id="271"/>
            <p14:sldId id="277"/>
            <p14:sldId id="278"/>
            <p14:sldId id="303"/>
            <p14:sldId id="279"/>
            <p14:sldId id="296"/>
            <p14:sldId id="297"/>
            <p14:sldId id="298"/>
            <p14:sldId id="299"/>
            <p14:sldId id="300"/>
            <p14:sldId id="302"/>
            <p14:sldId id="301"/>
            <p14:sldId id="304"/>
            <p14:sldId id="280"/>
            <p14:sldId id="305"/>
            <p14:sldId id="282"/>
            <p14:sldId id="283"/>
            <p14:sldId id="284"/>
            <p14:sldId id="285"/>
            <p14:sldId id="286"/>
            <p14:sldId id="310"/>
            <p14:sldId id="311"/>
            <p14:sldId id="288"/>
            <p14:sldId id="289"/>
            <p14:sldId id="281"/>
            <p14:sldId id="306"/>
            <p14:sldId id="290"/>
            <p14:sldId id="307"/>
            <p14:sldId id="291"/>
            <p14:sldId id="308"/>
          </p14:sldIdLst>
        </p14:section>
        <p14:section name="Inhoudelijke slides met beeld" id="{50573DB4-BDBC-9043-827A-C7D0984FFE9C}">
          <p14:sldIdLst>
            <p14:sldId id="26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7185C-8280-4AAC-A0B1-1B5A651B370F}" v="4" dt="2023-12-22T07:50:07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76"/>
  </p:normalViewPr>
  <p:slideViewPr>
    <p:cSldViewPr snapToGrid="0" snapToObjects="1" showGuides="1">
      <p:cViewPr varScale="1">
        <p:scale>
          <a:sx n="88" d="100"/>
          <a:sy n="88" d="100"/>
        </p:scale>
        <p:origin x="399" y="57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2FE4EE7-AAF6-45E3-8DF3-412D18D645F3}"/>
    <pc:docChg chg="custSel modSld">
      <pc:chgData name="Thüss RM, Remi" userId="0a54d0de-b609-4555-b731-bb7267ce5668" providerId="ADAL" clId="{D2FE4EE7-AAF6-45E3-8DF3-412D18D645F3}" dt="2023-11-03T10:04:39.271" v="41" actId="20577"/>
      <pc:docMkLst>
        <pc:docMk/>
      </pc:docMkLst>
      <pc:sldChg chg="modSp mod">
        <pc:chgData name="Thüss RM, Remi" userId="0a54d0de-b609-4555-b731-bb7267ce5668" providerId="ADAL" clId="{D2FE4EE7-AAF6-45E3-8DF3-412D18D645F3}" dt="2023-11-03T10:04:39.271" v="41" actId="20577"/>
        <pc:sldMkLst>
          <pc:docMk/>
          <pc:sldMk cId="2383436143" sldId="310"/>
        </pc:sldMkLst>
        <pc:spChg chg="mod">
          <ac:chgData name="Thüss RM, Remi" userId="0a54d0de-b609-4555-b731-bb7267ce5668" providerId="ADAL" clId="{D2FE4EE7-AAF6-45E3-8DF3-412D18D645F3}" dt="2023-11-03T10:04:39.271" v="41" actId="20577"/>
          <ac:spMkLst>
            <pc:docMk/>
            <pc:sldMk cId="2383436143" sldId="310"/>
            <ac:spMk id="8" creationId="{CB8586F5-5E40-1A8D-5602-46C671C32328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7-10T13:08:25.655" v="1053" actId="20577"/>
      <pc:docMkLst>
        <pc:docMk/>
      </pc:docMkLst>
      <pc:sldChg chg="addSp delSp modSp mod">
        <pc:chgData name="Thüss RM, Remi" userId="0a54d0de-b609-4555-b731-bb7267ce5668" providerId="ADAL" clId="{32BD797C-AC4B-4120-908E-3998C1D876EB}" dt="2023-06-01T13:13:14.543" v="85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6-01T13:13:14.543" v="851" actId="20577"/>
          <ac:spMkLst>
            <pc:docMk/>
            <pc:sldMk cId="1631541359" sldId="262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32BD797C-AC4B-4120-908E-3998C1D876EB}" dt="2023-04-19T13:19:42.073" v="837"/>
          <ac:picMkLst>
            <pc:docMk/>
            <pc:sldMk cId="1631541359" sldId="262"/>
            <ac:picMk id="1026" creationId="{DCBB0F3D-5C77-9AED-C425-7E596302DCA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7-10T13:08:25.655" v="1053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7-10T13:08:25.655" v="1053" actId="20577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modSp mod">
        <pc:chgData name="Thüss RM, Remi" userId="0a54d0de-b609-4555-b731-bb7267ce5668" providerId="ADAL" clId="{32BD797C-AC4B-4120-908E-3998C1D876EB}" dt="2023-04-19T12:55:14.817" v="830" actId="29295"/>
        <pc:sldMkLst>
          <pc:docMk/>
          <pc:sldMk cId="3093389630" sldId="270"/>
        </pc:sldMkLst>
        <pc:spChg chg="add mod">
          <ac:chgData name="Thüss RM, Remi" userId="0a54d0de-b609-4555-b731-bb7267ce5668" providerId="ADAL" clId="{32BD797C-AC4B-4120-908E-3998C1D876EB}" dt="2023-04-19T12:54:43.192" v="825" actId="14100"/>
          <ac:spMkLst>
            <pc:docMk/>
            <pc:sldMk cId="3093389630" sldId="270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4-19T12:54:08.388" v="791" actId="1076"/>
          <ac:spMkLst>
            <pc:docMk/>
            <pc:sldMk cId="3093389630" sldId="270"/>
            <ac:spMk id="17" creationId="{FCB6D44A-916E-4D19-E20B-6B1D1F5B0DD9}"/>
          </ac:spMkLst>
        </pc:spChg>
        <pc:picChg chg="mod">
          <ac:chgData name="Thüss RM, Remi" userId="0a54d0de-b609-4555-b731-bb7267ce5668" providerId="ADAL" clId="{32BD797C-AC4B-4120-908E-3998C1D876EB}" dt="2023-04-19T12:55:14.817" v="830" actId="29295"/>
          <ac:picMkLst>
            <pc:docMk/>
            <pc:sldMk cId="3093389630" sldId="270"/>
            <ac:picMk id="12" creationId="{267ED1E2-71EF-1613-1890-0569B686794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91393643" sldId="281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423013814" sldId="282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11327449" sldId="283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239409079" sldId="284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358882096" sldId="285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550554124" sldId="286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4443877" sldId="287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256084392" sldId="288"/>
        </pc:sldMkLst>
      </pc:sldChg>
      <pc:sldChg chg="addSp delSp modSp add">
        <pc:chgData name="Thüss RM, Remi" userId="0a54d0de-b609-4555-b731-bb7267ce5668" providerId="ADAL" clId="{32BD797C-AC4B-4120-908E-3998C1D876EB}" dt="2023-06-15T11:12:35.100" v="928"/>
        <pc:sldMkLst>
          <pc:docMk/>
          <pc:sldMk cId="1812784481" sldId="289"/>
        </pc:sldMkLst>
        <pc:picChg chg="add del mod">
          <ac:chgData name="Thüss RM, Remi" userId="0a54d0de-b609-4555-b731-bb7267ce5668" providerId="ADAL" clId="{32BD797C-AC4B-4120-908E-3998C1D876EB}" dt="2023-06-15T11:12:32.323" v="927" actId="21"/>
          <ac:picMkLst>
            <pc:docMk/>
            <pc:sldMk cId="1812784481" sldId="289"/>
            <ac:picMk id="6" creationId="{DB554FB8-7D30-88AA-8291-76BAD59D3D0C}"/>
          </ac:picMkLst>
        </pc:picChg>
        <pc:picChg chg="add mod">
          <ac:chgData name="Thüss RM, Remi" userId="0a54d0de-b609-4555-b731-bb7267ce5668" providerId="ADAL" clId="{32BD797C-AC4B-4120-908E-3998C1D876EB}" dt="2023-06-15T11:12:35.100" v="928"/>
          <ac:picMkLst>
            <pc:docMk/>
            <pc:sldMk cId="1812784481" sldId="289"/>
            <ac:picMk id="8" creationId="{CD2E0489-891C-B6D0-452D-1710AA09A208}"/>
          </ac:picMkLst>
        </pc:pic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650350678" sldId="290"/>
        </pc:sldMkLst>
      </pc:sldChg>
      <pc:sldChg chg="modSp add mod">
        <pc:chgData name="Thüss RM, Remi" userId="0a54d0de-b609-4555-b731-bb7267ce5668" providerId="ADAL" clId="{32BD797C-AC4B-4120-908E-3998C1D876EB}" dt="2023-06-01T13:14:59.311" v="881" actId="20577"/>
        <pc:sldMkLst>
          <pc:docMk/>
          <pc:sldMk cId="829720153" sldId="291"/>
        </pc:sldMkLst>
        <pc:spChg chg="mod">
          <ac:chgData name="Thüss RM, Remi" userId="0a54d0de-b609-4555-b731-bb7267ce5668" providerId="ADAL" clId="{32BD797C-AC4B-4120-908E-3998C1D876EB}" dt="2023-06-01T13:14:59.311" v="881" actId="20577"/>
          <ac:spMkLst>
            <pc:docMk/>
            <pc:sldMk cId="829720153" sldId="291"/>
            <ac:spMk id="10" creationId="{2AA01DA3-FCF9-8489-ACF3-37724169C512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6-05T12:42:57.288" v="901" actId="1076"/>
        <pc:sldMkLst>
          <pc:docMk/>
          <pc:sldMk cId="446276326" sldId="292"/>
        </pc:sldMkLst>
        <pc:spChg chg="mod">
          <ac:chgData name="Thüss RM, Remi" userId="0a54d0de-b609-4555-b731-bb7267ce5668" providerId="ADAL" clId="{32BD797C-AC4B-4120-908E-3998C1D876EB}" dt="2023-06-05T12:41:03.167" v="894" actId="20577"/>
          <ac:spMkLst>
            <pc:docMk/>
            <pc:sldMk cId="446276326" sldId="292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6-05T12:42:45.647" v="896"/>
          <ac:spMkLst>
            <pc:docMk/>
            <pc:sldMk cId="446276326" sldId="292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6-05T12:42:57.288" v="901" actId="1076"/>
          <ac:picMkLst>
            <pc:docMk/>
            <pc:sldMk cId="446276326" sldId="292"/>
            <ac:picMk id="8" creationId="{37A16186-2C2A-122F-0141-D3F3734C20AF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6-08T08:06:40.663" v="925" actId="1076"/>
        <pc:sldMkLst>
          <pc:docMk/>
          <pc:sldMk cId="3721404863" sldId="293"/>
        </pc:sldMkLst>
        <pc:spChg chg="del mod">
          <ac:chgData name="Thüss RM, Remi" userId="0a54d0de-b609-4555-b731-bb7267ce5668" providerId="ADAL" clId="{32BD797C-AC4B-4120-908E-3998C1D876EB}" dt="2023-06-08T08:06:18.747" v="922" actId="478"/>
          <ac:spMkLst>
            <pc:docMk/>
            <pc:sldMk cId="3721404863" sldId="293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6-08T08:06:40.663" v="925" actId="1076"/>
          <ac:spMkLst>
            <pc:docMk/>
            <pc:sldMk cId="3721404863" sldId="293"/>
            <ac:spMk id="17" creationId="{FCB6D44A-916E-4D19-E20B-6B1D1F5B0DD9}"/>
          </ac:spMkLst>
        </pc:spChg>
        <pc:picChg chg="add mod">
          <ac:chgData name="Thüss RM, Remi" userId="0a54d0de-b609-4555-b731-bb7267ce5668" providerId="ADAL" clId="{32BD797C-AC4B-4120-908E-3998C1D876EB}" dt="2023-06-08T08:06:40.663" v="925" actId="1076"/>
          <ac:picMkLst>
            <pc:docMk/>
            <pc:sldMk cId="3721404863" sldId="293"/>
            <ac:picMk id="1026" creationId="{CF3FC651-C937-C4B8-8048-8F15CC9F6877}"/>
          </ac:picMkLst>
        </pc:picChg>
        <pc:picChg chg="del">
          <ac:chgData name="Thüss RM, Remi" userId="0a54d0de-b609-4555-b731-bb7267ce5668" providerId="ADAL" clId="{32BD797C-AC4B-4120-908E-3998C1D876EB}" dt="2023-06-08T08:05:51.572" v="920" actId="478"/>
          <ac:picMkLst>
            <pc:docMk/>
            <pc:sldMk cId="3721404863" sldId="293"/>
            <ac:picMk id="1028" creationId="{A14C1930-D72F-2369-1712-5A9610C4F792}"/>
          </ac:picMkLst>
        </pc:picChg>
      </pc:sldChg>
      <pc:sldChg chg="add del">
        <pc:chgData name="Thüss RM, Remi" userId="0a54d0de-b609-4555-b731-bb7267ce5668" providerId="ADAL" clId="{32BD797C-AC4B-4120-908E-3998C1D876EB}" dt="2023-06-08T08:05:16.326" v="904"/>
        <pc:sldMkLst>
          <pc:docMk/>
          <pc:sldMk cId="657767608" sldId="294"/>
        </pc:sldMkLst>
      </pc:sldChg>
      <pc:sldChg chg="addSp delSp modSp add mod delAnim">
        <pc:chgData name="Thüss RM, Remi" userId="0a54d0de-b609-4555-b731-bb7267ce5668" providerId="ADAL" clId="{32BD797C-AC4B-4120-908E-3998C1D876EB}" dt="2023-06-15T11:12:42.072" v="931"/>
        <pc:sldMkLst>
          <pc:docMk/>
          <pc:sldMk cId="2865628818" sldId="294"/>
        </pc:sldMkLst>
        <pc:picChg chg="del">
          <ac:chgData name="Thüss RM, Remi" userId="0a54d0de-b609-4555-b731-bb7267ce5668" providerId="ADAL" clId="{32BD797C-AC4B-4120-908E-3998C1D876EB}" dt="2023-06-15T11:12:38.966" v="930" actId="478"/>
          <ac:picMkLst>
            <pc:docMk/>
            <pc:sldMk cId="2865628818" sldId="294"/>
            <ac:picMk id="6" creationId="{BC045C58-C8B5-0F8B-1F9F-34767B3152AC}"/>
          </ac:picMkLst>
        </pc:picChg>
        <pc:picChg chg="add mod">
          <ac:chgData name="Thüss RM, Remi" userId="0a54d0de-b609-4555-b731-bb7267ce5668" providerId="ADAL" clId="{32BD797C-AC4B-4120-908E-3998C1D876EB}" dt="2023-06-15T11:12:42.072" v="931"/>
          <ac:picMkLst>
            <pc:docMk/>
            <pc:sldMk cId="2865628818" sldId="294"/>
            <ac:picMk id="7" creationId="{120B2E2A-E258-304B-17A9-418ADA760A69}"/>
          </ac:picMkLst>
        </pc:picChg>
      </pc:sldChg>
      <pc:sldChg chg="add">
        <pc:chgData name="Thüss RM, Remi" userId="0a54d0de-b609-4555-b731-bb7267ce5668" providerId="ADAL" clId="{32BD797C-AC4B-4120-908E-3998C1D876EB}" dt="2023-06-15T11:38:04.653" v="932"/>
        <pc:sldMkLst>
          <pc:docMk/>
          <pc:sldMk cId="2742246773" sldId="295"/>
        </pc:sldMkLst>
      </pc:sldChg>
    </pc:docChg>
  </pc:docChgLst>
  <pc:docChgLst>
    <pc:chgData name="Thüss RM, Remi" userId="0a54d0de-b609-4555-b731-bb7267ce5668" providerId="ADAL" clId="{DFB7185C-8280-4AAC-A0B1-1B5A651B370F}"/>
    <pc:docChg chg="modSld">
      <pc:chgData name="Thüss RM, Remi" userId="0a54d0de-b609-4555-b731-bb7267ce5668" providerId="ADAL" clId="{DFB7185C-8280-4AAC-A0B1-1B5A651B370F}" dt="2023-12-22T07:50:11.190" v="8" actId="1076"/>
      <pc:docMkLst>
        <pc:docMk/>
      </pc:docMkLst>
      <pc:sldChg chg="modSp mod">
        <pc:chgData name="Thüss RM, Remi" userId="0a54d0de-b609-4555-b731-bb7267ce5668" providerId="ADAL" clId="{DFB7185C-8280-4AAC-A0B1-1B5A651B370F}" dt="2023-12-22T07:50:11.190" v="8" actId="1076"/>
        <pc:sldMkLst>
          <pc:docMk/>
          <pc:sldMk cId="3721404863" sldId="293"/>
        </pc:sldMkLst>
        <pc:spChg chg="mod">
          <ac:chgData name="Thüss RM, Remi" userId="0a54d0de-b609-4555-b731-bb7267ce5668" providerId="ADAL" clId="{DFB7185C-8280-4AAC-A0B1-1B5A651B370F}" dt="2023-12-22T07:49:54.180" v="5" actId="1076"/>
          <ac:spMkLst>
            <pc:docMk/>
            <pc:sldMk cId="3721404863" sldId="293"/>
            <ac:spMk id="3" creationId="{9B07864F-3BE3-6635-2D38-451AA728AE60}"/>
          </ac:spMkLst>
        </pc:spChg>
        <pc:spChg chg="mod">
          <ac:chgData name="Thüss RM, Remi" userId="0a54d0de-b609-4555-b731-bb7267ce5668" providerId="ADAL" clId="{DFB7185C-8280-4AAC-A0B1-1B5A651B370F}" dt="2023-12-06T14:28:03.449" v="1" actId="1076"/>
          <ac:spMkLst>
            <pc:docMk/>
            <pc:sldMk cId="3721404863" sldId="293"/>
            <ac:spMk id="13" creationId="{CEB1DAB9-CA17-380F-7227-337732D55990}"/>
          </ac:spMkLst>
        </pc:spChg>
        <pc:spChg chg="mod">
          <ac:chgData name="Thüss RM, Remi" userId="0a54d0de-b609-4555-b731-bb7267ce5668" providerId="ADAL" clId="{DFB7185C-8280-4AAC-A0B1-1B5A651B370F}" dt="2023-12-22T07:50:11.190" v="8" actId="1076"/>
          <ac:spMkLst>
            <pc:docMk/>
            <pc:sldMk cId="3721404863" sldId="293"/>
            <ac:spMk id="17" creationId="{FCB6D44A-916E-4D19-E20B-6B1D1F5B0DD9}"/>
          </ac:spMkLst>
        </pc:spChg>
        <pc:picChg chg="mod">
          <ac:chgData name="Thüss RM, Remi" userId="0a54d0de-b609-4555-b731-bb7267ce5668" providerId="ADAL" clId="{DFB7185C-8280-4AAC-A0B1-1B5A651B370F}" dt="2023-12-22T07:49:49.236" v="4" actId="1076"/>
          <ac:picMkLst>
            <pc:docMk/>
            <pc:sldMk cId="3721404863" sldId="293"/>
            <ac:picMk id="12" creationId="{267ED1E2-71EF-1613-1890-0569B6867943}"/>
          </ac:picMkLst>
        </pc:picChg>
        <pc:picChg chg="mod">
          <ac:chgData name="Thüss RM, Remi" userId="0a54d0de-b609-4555-b731-bb7267ce5668" providerId="ADAL" clId="{DFB7185C-8280-4AAC-A0B1-1B5A651B370F}" dt="2023-12-22T07:50:07.303" v="7" actId="1076"/>
          <ac:picMkLst>
            <pc:docMk/>
            <pc:sldMk cId="3721404863" sldId="293"/>
            <ac:picMk id="1026" creationId="{CF3FC651-C937-C4B8-8048-8F15CC9F6877}"/>
          </ac:picMkLst>
        </pc:picChg>
      </pc:sldChg>
      <pc:sldChg chg="modSp">
        <pc:chgData name="Thüss RM, Remi" userId="0a54d0de-b609-4555-b731-bb7267ce5668" providerId="ADAL" clId="{DFB7185C-8280-4AAC-A0B1-1B5A651B370F}" dt="2023-12-07T15:07:32.752" v="3" actId="1076"/>
        <pc:sldMkLst>
          <pc:docMk/>
          <pc:sldMk cId="4120162583" sldId="301"/>
        </pc:sldMkLst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7" creationId="{1724917A-56E6-76F1-7B54-28505E7997F7}"/>
          </ac:spMkLst>
        </pc:spChg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8" creationId="{693013BA-BECB-F6E8-A873-BC1D52B49519}"/>
          </ac:spMkLst>
        </pc:sp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10" creationId="{55FA1836-993B-74BE-64BD-31FEBC722981}"/>
          </ac:picMkLst>
        </pc:pic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2054" creationId="{54189131-34E6-2ABA-4C83-1147843ACCE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18-9-2024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18-9-2024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18-9-2024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18-9-2024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18-9-2024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18-9-2024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18-9-2024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jjqgP9dpD1k?feature=oembed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xnyFYiK2rSY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-ui.github.io/python_tb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python-tb.nl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A692F213-1C41-6C9A-E4B9-F5130D377A03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1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88C737B-9EBE-38C7-1023-5981F767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6" y="408766"/>
            <a:ext cx="1006293" cy="100629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4FE4A8-0F3A-27FF-7402-BE020128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833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b="1" dirty="0" err="1"/>
              <a:t>Waarom</a:t>
            </a:r>
            <a:r>
              <a:rPr lang="en-GB" b="1" dirty="0"/>
              <a:t> </a:t>
            </a:r>
            <a:r>
              <a:rPr lang="en-GB" sz="1800" b="1" dirty="0" err="1"/>
              <a:t>doen</a:t>
            </a:r>
            <a:r>
              <a:rPr lang="en-GB" sz="1800" b="1" dirty="0"/>
              <a:t> we </a:t>
            </a:r>
            <a:r>
              <a:rPr lang="en-GB" sz="1800" b="1" dirty="0" err="1"/>
              <a:t>dit</a:t>
            </a:r>
            <a:endParaRPr lang="en-GB" b="1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87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GB" dirty="0" err="1"/>
              <a:t>Voorspellen</a:t>
            </a:r>
            <a:endParaRPr lang="en-GB" dirty="0"/>
          </a:p>
          <a:p>
            <a:r>
              <a:rPr lang="en-GB" dirty="0" err="1"/>
              <a:t>Redeneren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73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71411-30C6-7F8C-BEBA-6FE713E4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40" y="1646238"/>
            <a:ext cx="873838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ED57B-F016-EB12-0B20-B9ECD60B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93" y="1690688"/>
            <a:ext cx="6331613" cy="41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02235-8FED-2773-7159-78C2DD86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060405"/>
            <a:ext cx="5534025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9B7C3-8069-EE0C-CDD8-B3EDE4F1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75" y="2935118"/>
            <a:ext cx="6632510" cy="31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1E59A-DB5B-D695-F199-0F809C1F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266349"/>
            <a:ext cx="70961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40412D-C834-E421-48F3-D02FB178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46239"/>
            <a:ext cx="4987775" cy="39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CF4013-5EFD-BF37-541A-6F043E1D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1646239"/>
            <a:ext cx="2235204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1C53781-4F82-DEC2-54BE-AB0C5CF8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3771005"/>
            <a:ext cx="2235205" cy="17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0B310A6-A130-EFA9-F08C-00B89E52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4" y="1646239"/>
            <a:ext cx="2199022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08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0DEF719-6B7D-7873-F372-5FA772B6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2034381"/>
            <a:ext cx="55721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4189131-34E6-2ABA-4C83-1147843A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22" y="4252090"/>
            <a:ext cx="561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4917A-56E6-76F1-7B54-28505E7997F7}"/>
              </a:ext>
            </a:extLst>
          </p:cNvPr>
          <p:cNvSpPr txBox="1"/>
          <p:nvPr/>
        </p:nvSpPr>
        <p:spPr>
          <a:xfrm rot="16200000">
            <a:off x="1885055" y="2471563"/>
            <a:ext cx="1388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Age Group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013BA-BECB-F6E8-A873-BC1D52B49519}"/>
              </a:ext>
            </a:extLst>
          </p:cNvPr>
          <p:cNvSpPr txBox="1"/>
          <p:nvPr/>
        </p:nvSpPr>
        <p:spPr>
          <a:xfrm rot="16200000">
            <a:off x="1524105" y="4833799"/>
            <a:ext cx="2017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Run time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2:50:00 – 3:10:00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A1836-993B-74BE-64BD-31FEBC72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7" y="1825625"/>
            <a:ext cx="5657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4061480" y="3137000"/>
            <a:ext cx="6057467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Remi Thüss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FC651-C937-C4B8-8048-8F15CC9F6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6911">
            <a:off x="1980123" y="2005013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0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b="1" dirty="0"/>
              <a:t>Hoe </a:t>
            </a:r>
            <a:r>
              <a:rPr lang="en-GB" sz="1800" b="1" dirty="0" err="1"/>
              <a:t>gaan</a:t>
            </a:r>
            <a:r>
              <a:rPr lang="en-GB" sz="1800" b="1" dirty="0"/>
              <a:t> we </a:t>
            </a:r>
            <a:r>
              <a:rPr lang="en-GB" sz="1800" b="1" dirty="0" err="1"/>
              <a:t>dat</a:t>
            </a:r>
            <a:r>
              <a:rPr lang="en-GB" sz="1800" b="1" dirty="0"/>
              <a:t> </a:t>
            </a:r>
            <a:r>
              <a:rPr lang="en-GB" sz="1800" b="1" dirty="0" err="1"/>
              <a:t>doen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281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Hoe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28D6976-06DA-7A15-DA09-07BFB7BAA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2233" y="2149853"/>
            <a:ext cx="6347534" cy="1681926"/>
          </a:xfrm>
        </p:spPr>
        <p:txBody>
          <a:bodyPr>
            <a:normAutofit/>
          </a:bodyPr>
          <a:lstStyle/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Filteren</a:t>
            </a:r>
            <a:endParaRPr lang="en-GB" dirty="0"/>
          </a:p>
          <a:p>
            <a:r>
              <a:rPr lang="en-GB" dirty="0" err="1"/>
              <a:t>Uitschieters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foutieve</a:t>
            </a:r>
            <a:r>
              <a:rPr lang="en-GB" dirty="0"/>
              <a:t> </a:t>
            </a:r>
            <a:r>
              <a:rPr lang="en-GB" dirty="0" err="1"/>
              <a:t>metingen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Microsoft Excel - Wikipedia">
            <a:extLst>
              <a:ext uri="{FF2B5EF4-FFF2-40B4-BE49-F238E27FC236}">
                <a16:creationId xmlns:a16="http://schemas.microsoft.com/office/drawing/2014/main" id="{42AAB596-BC6D-03B7-FB02-4AAA5764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33" y="2547408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7F4CE3F7-0D38-1E3A-63EC-7B081EE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55" y="462696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FFBB3AF3-EBAD-E0CD-CBD4-EFB46FC87CDA}"/>
              </a:ext>
            </a:extLst>
          </p:cNvPr>
          <p:cNvSpPr txBox="1">
            <a:spLocks/>
          </p:cNvSpPr>
          <p:nvPr/>
        </p:nvSpPr>
        <p:spPr>
          <a:xfrm>
            <a:off x="2922233" y="4555061"/>
            <a:ext cx="6347534" cy="106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7A2D-B2F5-D908-9408-A5F88DBE9E98}"/>
              </a:ext>
            </a:extLst>
          </p:cNvPr>
          <p:cNvSpPr txBox="1"/>
          <p:nvPr/>
        </p:nvSpPr>
        <p:spPr>
          <a:xfrm rot="16200000">
            <a:off x="571104" y="2749817"/>
            <a:ext cx="109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1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169CF-EA31-C040-A0B1-EDC63981E803}"/>
              </a:ext>
            </a:extLst>
          </p:cNvPr>
          <p:cNvSpPr txBox="1"/>
          <p:nvPr/>
        </p:nvSpPr>
        <p:spPr>
          <a:xfrm rot="16200000">
            <a:off x="513043" y="4755612"/>
            <a:ext cx="122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2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C358F-E3FD-F03B-EF4C-E10D9B91181E}"/>
              </a:ext>
            </a:extLst>
          </p:cNvPr>
          <p:cNvCxnSpPr>
            <a:cxnSpLocks/>
          </p:cNvCxnSpPr>
          <p:nvPr/>
        </p:nvCxnSpPr>
        <p:spPr>
          <a:xfrm>
            <a:off x="838200" y="404821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03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/>
              <a:t>is </a:t>
            </a:r>
            <a:r>
              <a:rPr lang="en-GB" sz="1800" b="1" dirty="0" err="1"/>
              <a:t>programmeren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97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B4C71-C560-6AF3-B6A5-754376716B71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‘</a:t>
            </a:r>
            <a:r>
              <a:rPr lang="en-US" sz="3200" b="1" dirty="0">
                <a:solidFill>
                  <a:schemeClr val="bg1"/>
                </a:solidFill>
              </a:rPr>
              <a:t>The act or process of writing a program so that data may be processed by a computer</a:t>
            </a:r>
            <a:r>
              <a:rPr lang="nl-NL" sz="3200" b="1" dirty="0">
                <a:solidFill>
                  <a:schemeClr val="bg1"/>
                </a:solidFill>
              </a:rPr>
              <a:t>’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pic>
        <p:nvPicPr>
          <p:cNvPr id="11" name="Online Media 10" title="CS50 2019 - Lecture 0 - Computational Thinking, Scratch">
            <a:hlinkClick r:id="" action="ppaction://media"/>
            <a:extLst>
              <a:ext uri="{FF2B5EF4-FFF2-40B4-BE49-F238E27FC236}">
                <a16:creationId xmlns:a16="http://schemas.microsoft.com/office/drawing/2014/main" id="{7C0881D0-F32C-F7E3-EC4C-AFEF9201FA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2601" y="1438383"/>
            <a:ext cx="8554375" cy="4833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3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FCDA1AC-12AB-14B0-2AE5-0215CA4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Voorbeelden</a:t>
            </a:r>
            <a:r>
              <a:rPr lang="en-GB" dirty="0"/>
              <a:t>:</a:t>
            </a:r>
          </a:p>
          <a:p>
            <a:r>
              <a:rPr lang="en-GB" dirty="0"/>
              <a:t>Het </a:t>
            </a:r>
            <a:r>
              <a:rPr lang="en-GB" dirty="0" err="1"/>
              <a:t>berekenen</a:t>
            </a:r>
            <a:r>
              <a:rPr lang="en-GB" dirty="0"/>
              <a:t> van de </a:t>
            </a:r>
            <a:r>
              <a:rPr lang="en-GB" dirty="0" err="1"/>
              <a:t>som</a:t>
            </a:r>
            <a:r>
              <a:rPr lang="en-GB" dirty="0"/>
              <a:t> van 2 </a:t>
            </a:r>
            <a:r>
              <a:rPr lang="en-GB" dirty="0" err="1"/>
              <a:t>waarden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nl-NL" dirty="0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machine </a:t>
            </a:r>
            <a:r>
              <a:rPr lang="en-GB" dirty="0" err="1"/>
              <a:t>onderhouden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fake news </a:t>
            </a:r>
            <a:r>
              <a:rPr lang="en-GB" dirty="0" err="1"/>
              <a:t>detecteert</a:t>
            </a:r>
            <a:r>
              <a:rPr lang="en-GB" dirty="0"/>
              <a:t> op het web.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</a:t>
            </a:r>
            <a:r>
              <a:rPr lang="en-GB" dirty="0" err="1"/>
              <a:t>lerend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zelfrijdende</a:t>
            </a:r>
            <a:r>
              <a:rPr lang="en-GB" dirty="0"/>
              <a:t> auto’s.</a:t>
            </a:r>
          </a:p>
          <a:p>
            <a:r>
              <a:rPr lang="en-GB" dirty="0"/>
              <a:t>Meer?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09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1FB97-CBC7-7AA3-D65D-8FB5F5656770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man ran after the cat, the cat was quick so the man could not catch the cat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8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5320-2748-AAA4-C26E-E454D386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93571"/>
            <a:ext cx="817245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256F5-E35F-C1EA-F67A-5BC7F68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4954905"/>
            <a:ext cx="110013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4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4400" dirty="0"/>
              <a:t>is </a:t>
            </a:r>
            <a:r>
              <a:rPr lang="en-GB" sz="4400" dirty="0" err="1"/>
              <a:t>programmeren</a:t>
            </a:r>
            <a:endParaRPr lang="en-GB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CB8586F5-5E40-1A8D-5602-46C671C3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opdracht</a:t>
            </a:r>
            <a:r>
              <a:rPr lang="en-GB" dirty="0"/>
              <a:t>:</a:t>
            </a:r>
          </a:p>
          <a:p>
            <a:r>
              <a:rPr lang="en-GB" dirty="0"/>
              <a:t>Zoek via Google </a:t>
            </a:r>
            <a:r>
              <a:rPr lang="en-GB" dirty="0" err="1"/>
              <a:t>naar</a:t>
            </a:r>
            <a:r>
              <a:rPr lang="en-GB" dirty="0"/>
              <a:t> Google </a:t>
            </a:r>
            <a:r>
              <a:rPr lang="en-GB" dirty="0" err="1"/>
              <a:t>Colaborate</a:t>
            </a:r>
            <a:r>
              <a:rPr lang="en-GB" dirty="0"/>
              <a:t>.</a:t>
            </a:r>
          </a:p>
          <a:p>
            <a:r>
              <a:rPr lang="en-GB" dirty="0"/>
              <a:t>Open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colaborate</a:t>
            </a:r>
            <a:r>
              <a:rPr lang="en-GB" dirty="0"/>
              <a:t>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r>
              <a:rPr lang="en-GB" dirty="0"/>
              <a:t>Type: print(“hello world”)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Hello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world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</a:p>
          <a:p>
            <a:r>
              <a:rPr lang="en-GB" dirty="0"/>
              <a:t>Type nu</a:t>
            </a:r>
            <a:r>
              <a:rPr lang="en-GB"/>
              <a:t>: print(6*5)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  <a:endParaRPr lang="nl-NL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dirty="0"/>
              <a:t>Je bent nu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programmeur</a:t>
            </a:r>
            <a:r>
              <a:rPr lang="en-GB" dirty="0"/>
              <a:t> ;)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436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pic>
        <p:nvPicPr>
          <p:cNvPr id="6" name="Picture 2" descr="Groningen: Beklim de Martinitoren | GetYourGuide">
            <a:extLst>
              <a:ext uri="{FF2B5EF4-FFF2-40B4-BE49-F238E27FC236}">
                <a16:creationId xmlns:a16="http://schemas.microsoft.com/office/drawing/2014/main" id="{1C091DBC-2237-BAD5-AECD-A3324A5B6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1" y="2265536"/>
            <a:ext cx="4911725" cy="254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ormation Science Concept Word Cloud Background Stock Photo 293081645 |  Shutterstock">
            <a:extLst>
              <a:ext uri="{FF2B5EF4-FFF2-40B4-BE49-F238E27FC236}">
                <a16:creationId xmlns:a16="http://schemas.microsoft.com/office/drawing/2014/main" id="{28020788-FC4C-0D7A-9817-CEEF9FDF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68" y="3883459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riding a bicycle on a road&#10;&#10;Description automatically generated">
            <a:extLst>
              <a:ext uri="{FF2B5EF4-FFF2-40B4-BE49-F238E27FC236}">
                <a16:creationId xmlns:a16="http://schemas.microsoft.com/office/drawing/2014/main" id="{238269DF-216F-907D-8489-0F6760287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745" y="1865635"/>
            <a:ext cx="3513618" cy="4684824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053574-EEBA-5B5F-1550-23B08BAF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68" y="1370230"/>
            <a:ext cx="1428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68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Online Media 5" title="How Computers Work: Hardware and Software">
            <a:hlinkClick r:id="" action="ppaction://media"/>
            <a:extLst>
              <a:ext uri="{FF2B5EF4-FFF2-40B4-BE49-F238E27FC236}">
                <a16:creationId xmlns:a16="http://schemas.microsoft.com/office/drawing/2014/main" id="{BC045C58-C8B5-0F8B-1F9F-34767B3152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0210" y="1690688"/>
            <a:ext cx="8008620" cy="4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 descr="Interaction of a Program with Hardware">
            <a:extLst>
              <a:ext uri="{FF2B5EF4-FFF2-40B4-BE49-F238E27FC236}">
                <a16:creationId xmlns:a16="http://schemas.microsoft.com/office/drawing/2014/main" id="{656CBEE4-F07B-BE0D-39A8-8DEA013D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9991"/>
            <a:ext cx="5085397" cy="26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D2E0489-891C-B6D0-452D-1710AA09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95135"/>
            <a:ext cx="5981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8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3D05A-CFB6-7146-2874-23A71F82D818}"/>
              </a:ext>
            </a:extLst>
          </p:cNvPr>
          <p:cNvSpPr txBox="1"/>
          <p:nvPr/>
        </p:nvSpPr>
        <p:spPr>
          <a:xfrm>
            <a:off x="6163971" y="2891642"/>
            <a:ext cx="4826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>
                <a:solidFill>
                  <a:schemeClr val="bg1"/>
                </a:solidFill>
              </a:rPr>
              <a:t>‘Programming </a:t>
            </a:r>
            <a:r>
              <a:rPr lang="nl-NL" sz="3200" b="1" err="1">
                <a:solidFill>
                  <a:schemeClr val="bg1"/>
                </a:solidFill>
              </a:rPr>
              <a:t>can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only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be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learned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by</a:t>
            </a:r>
            <a:r>
              <a:rPr lang="nl-NL" sz="3200" b="1">
                <a:solidFill>
                  <a:schemeClr val="bg1"/>
                </a:solidFill>
              </a:rPr>
              <a:t> making mistakes’</a:t>
            </a:r>
            <a:endParaRPr lang="en-NL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55475-B89D-4A80-7D3B-607A7B822044}"/>
              </a:ext>
            </a:extLst>
          </p:cNvPr>
          <p:cNvSpPr txBox="1"/>
          <p:nvPr/>
        </p:nvSpPr>
        <p:spPr>
          <a:xfrm>
            <a:off x="6163971" y="4576874"/>
            <a:ext cx="482683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- </a:t>
            </a:r>
            <a:r>
              <a:rPr lang="nl-NL" err="1">
                <a:solidFill>
                  <a:schemeClr val="bg1"/>
                </a:solidFill>
              </a:rPr>
              <a:t>Someone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7EBA91C-3CB3-DD2C-CDF0-05C06152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1450"/>
            <a:ext cx="4603812" cy="35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3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doet</a:t>
            </a:r>
            <a:r>
              <a:rPr lang="en-GB" sz="1800" b="1" dirty="0"/>
              <a:t> </a:t>
            </a:r>
            <a:r>
              <a:rPr lang="en-GB" sz="1800" b="1" dirty="0" err="1"/>
              <a:t>een</a:t>
            </a:r>
            <a:r>
              <a:rPr lang="en-GB" sz="1800" b="1" dirty="0"/>
              <a:t> </a:t>
            </a:r>
            <a:r>
              <a:rPr lang="en-GB" sz="1800" b="1" dirty="0" err="1"/>
              <a:t>programmeur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455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doet</a:t>
            </a:r>
            <a:r>
              <a:rPr lang="en-GB" sz="3200"/>
              <a:t> </a:t>
            </a:r>
            <a:r>
              <a:rPr lang="en-GB" sz="3200" err="1"/>
              <a:t>een</a:t>
            </a:r>
            <a:r>
              <a:rPr lang="en-GB" sz="3200"/>
              <a:t> </a:t>
            </a:r>
            <a:r>
              <a:rPr lang="en-GB" sz="3200" err="1"/>
              <a:t>programmeur</a:t>
            </a:r>
            <a:endParaRPr lang="en-GB" sz="3200"/>
          </a:p>
        </p:txBody>
      </p:sp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C389A3-17CF-1553-4FFF-80F59619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764"/>
            <a:ext cx="2743200" cy="2057400"/>
          </a:xfrm>
          <a:prstGeom prst="rect">
            <a:avLst/>
          </a:prstGeom>
        </p:spPr>
      </p:pic>
      <p:pic>
        <p:nvPicPr>
          <p:cNvPr id="1030" name="Picture 6" descr="macbook pro on black textile">
            <a:extLst>
              <a:ext uri="{FF2B5EF4-FFF2-40B4-BE49-F238E27FC236}">
                <a16:creationId xmlns:a16="http://schemas.microsoft.com/office/drawing/2014/main" id="{1D12F73B-2C53-6642-882A-EF6BC376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89" y="3338169"/>
            <a:ext cx="3129379" cy="25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ve person by table watching turned on white iMac">
            <a:extLst>
              <a:ext uri="{FF2B5EF4-FFF2-40B4-BE49-F238E27FC236}">
                <a16:creationId xmlns:a16="http://schemas.microsoft.com/office/drawing/2014/main" id="{2E1ADE93-3215-E9BF-EDA5-0916D851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14" y="3775735"/>
            <a:ext cx="3052069" cy="20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on making latte art">
            <a:extLst>
              <a:ext uri="{FF2B5EF4-FFF2-40B4-BE49-F238E27FC236}">
                <a16:creationId xmlns:a16="http://schemas.microsoft.com/office/drawing/2014/main" id="{F181D50C-D3A4-35F5-0A65-AB19AB38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5" y="2446333"/>
            <a:ext cx="247650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o men using computer and laptop">
            <a:extLst>
              <a:ext uri="{FF2B5EF4-FFF2-40B4-BE49-F238E27FC236}">
                <a16:creationId xmlns:a16="http://schemas.microsoft.com/office/drawing/2014/main" id="{0E6A7B00-2ED3-BADB-84DD-C2B5E20A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9" y="2281606"/>
            <a:ext cx="2743200" cy="18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close up of a text description on a computer screen">
            <a:extLst>
              <a:ext uri="{FF2B5EF4-FFF2-40B4-BE49-F238E27FC236}">
                <a16:creationId xmlns:a16="http://schemas.microsoft.com/office/drawing/2014/main" id="{ABAA9C74-9FD4-2218-5948-43A4277A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28" y="3977178"/>
            <a:ext cx="3405316" cy="22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5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gaan</a:t>
            </a:r>
            <a:r>
              <a:rPr lang="en-GB" sz="1800" b="1" dirty="0"/>
              <a:t> </a:t>
            </a:r>
            <a:r>
              <a:rPr lang="en-GB" sz="1800" b="1" dirty="0" err="1"/>
              <a:t>jullie</a:t>
            </a:r>
            <a:r>
              <a:rPr lang="en-GB" sz="1800" b="1" dirty="0"/>
              <a:t> </a:t>
            </a:r>
            <a:r>
              <a:rPr lang="en-GB" sz="1800" b="1" dirty="0" err="1"/>
              <a:t>leren</a:t>
            </a:r>
            <a:endParaRPr lang="en-GB" sz="1800" b="1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836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Python basics</a:t>
            </a:r>
          </a:p>
          <a:p>
            <a:r>
              <a:rPr lang="en-GB" dirty="0" err="1"/>
              <a:t>Werken</a:t>
            </a:r>
            <a:r>
              <a:rPr lang="en-GB" dirty="0"/>
              <a:t> met data</a:t>
            </a:r>
          </a:p>
          <a:p>
            <a:r>
              <a:rPr lang="en-GB" dirty="0" err="1"/>
              <a:t>Visualiseren</a:t>
            </a:r>
            <a:endParaRPr lang="en-GB" dirty="0"/>
          </a:p>
          <a:p>
            <a:r>
              <a:rPr lang="en-GB" dirty="0"/>
              <a:t>Data in Excel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720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Toetsing</a:t>
            </a:r>
            <a:endParaRPr lang="en-GB" sz="3200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Week 1-5 </a:t>
            </a:r>
            <a:r>
              <a:rPr lang="en-GB" dirty="0" err="1"/>
              <a:t>voorwaardelijk</a:t>
            </a:r>
            <a:endParaRPr lang="en-GB" dirty="0"/>
          </a:p>
          <a:p>
            <a:r>
              <a:rPr lang="en-GB" dirty="0"/>
              <a:t>Mag 1 </a:t>
            </a:r>
            <a:r>
              <a:rPr lang="en-GB" dirty="0" err="1"/>
              <a:t>missen</a:t>
            </a:r>
            <a:endParaRPr lang="en-GB" dirty="0"/>
          </a:p>
          <a:p>
            <a:r>
              <a:rPr lang="en-GB" dirty="0"/>
              <a:t>Week 6-7eindopdracht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Cijfer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Alle </a:t>
            </a:r>
            <a:r>
              <a:rPr lang="en-GB" dirty="0" err="1">
                <a:sym typeface="Wingdings" panose="05000000000000000000" pitchFamily="2" charset="2"/>
              </a:rPr>
              <a:t>verdere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informatie</a:t>
            </a:r>
            <a:r>
              <a:rPr lang="en-GB" dirty="0">
                <a:sym typeface="Wingdings" panose="05000000000000000000" pitchFamily="2" charset="2"/>
              </a:rPr>
              <a:t> is </a:t>
            </a:r>
            <a:r>
              <a:rPr lang="en-GB" dirty="0" err="1">
                <a:sym typeface="Wingdings" panose="05000000000000000000" pitchFamily="2" charset="2"/>
              </a:rPr>
              <a:t>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vinden</a:t>
            </a:r>
            <a:r>
              <a:rPr lang="en-GB" dirty="0">
                <a:sym typeface="Wingdings" panose="05000000000000000000" pitchFamily="2" charset="2"/>
              </a:rPr>
              <a:t> op: 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  remi-ui.github.io/</a:t>
            </a:r>
            <a:r>
              <a:rPr lang="en-GB" dirty="0" err="1"/>
              <a:t>python_tb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884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/>
              <a:t>Ga </a:t>
            </a:r>
            <a:r>
              <a:rPr lang="en-GB" dirty="0" err="1"/>
              <a:t>naar</a:t>
            </a:r>
            <a:r>
              <a:rPr lang="en-GB" dirty="0"/>
              <a:t>: </a:t>
            </a:r>
            <a:br>
              <a:rPr lang="en-GB" dirty="0"/>
            </a:br>
            <a:r>
              <a:rPr lang="en-GB" b="1" dirty="0">
                <a:hlinkClick r:id="rId3"/>
              </a:rPr>
              <a:t>remi-ui.github.io/</a:t>
            </a:r>
            <a:r>
              <a:rPr lang="en-GB" b="1" dirty="0" err="1">
                <a:hlinkClick r:id="rId3"/>
              </a:rPr>
              <a:t>python_tb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dirty="0"/>
              <a:t>of de simple link: </a:t>
            </a:r>
            <a:r>
              <a:rPr lang="en-GB" b="1" dirty="0">
                <a:hlinkClick r:id="rId4"/>
              </a:rPr>
              <a:t>https://python-tb.nl</a:t>
            </a:r>
            <a:r>
              <a:rPr lang="en-GB" dirty="0"/>
              <a:t> </a:t>
            </a:r>
            <a:endParaRPr lang="en-GB" b="1" dirty="0"/>
          </a:p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Week 1.</a:t>
            </a:r>
          </a:p>
          <a:p>
            <a:r>
              <a:rPr lang="en-GB" dirty="0"/>
              <a:t>Lever </a:t>
            </a:r>
            <a:r>
              <a:rPr lang="en-GB" dirty="0" err="1"/>
              <a:t>deze</a:t>
            </a:r>
            <a:r>
              <a:rPr lang="en-GB" dirty="0"/>
              <a:t> in via </a:t>
            </a:r>
            <a:r>
              <a:rPr lang="en-GB" dirty="0" err="1"/>
              <a:t>eJournal</a:t>
            </a:r>
            <a:r>
              <a:rPr lang="en-GB" dirty="0"/>
              <a:t> in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b="1" dirty="0"/>
              <a:t>.</a:t>
            </a:r>
            <a:r>
              <a:rPr lang="en-GB" b="1" dirty="0" err="1"/>
              <a:t>ipynb</a:t>
            </a:r>
            <a:r>
              <a:rPr lang="en-GB" b="1" dirty="0"/>
              <a:t>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Toetsting</a:t>
            </a:r>
            <a:endParaRPr lang="en-GB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endParaRPr lang="en-GB" dirty="0"/>
          </a:p>
        </p:txBody>
      </p:sp>
      <p:pic>
        <p:nvPicPr>
          <p:cNvPr id="8" name="Content Placeholder 7" descr="A qr cod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7A16186-2C2A-122F-0141-D3F3734C20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76970" y="2038841"/>
            <a:ext cx="3638060" cy="3638060"/>
          </a:xfrm>
        </p:spPr>
      </p:pic>
    </p:spTree>
    <p:extLst>
      <p:ext uri="{BB962C8B-B14F-4D97-AF65-F5344CB8AC3E}">
        <p14:creationId xmlns:p14="http://schemas.microsoft.com/office/powerpoint/2010/main" val="44627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endParaRPr lang="en-GB" sz="3200" dirty="0"/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20A89327-E963-B0E2-0561-5EDCC26F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50" y="299781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Excel - Wikipedia">
            <a:extLst>
              <a:ext uri="{FF2B5EF4-FFF2-40B4-BE49-F238E27FC236}">
                <a16:creationId xmlns:a16="http://schemas.microsoft.com/office/drawing/2014/main" id="{75EEFB5A-2482-47EC-B6E7-72D173FA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71" y="2961057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3BEA74-F83C-46EC-55A5-F142CB29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1057"/>
            <a:ext cx="935885" cy="9358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8784BB1-7C6E-ED0F-6159-D18A34B1C3D3}"/>
              </a:ext>
            </a:extLst>
          </p:cNvPr>
          <p:cNvSpPr/>
          <p:nvPr/>
        </p:nvSpPr>
        <p:spPr>
          <a:xfrm>
            <a:off x="2170386" y="314818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E2C01-17A5-E19B-A6DA-5C1F849A7819}"/>
              </a:ext>
            </a:extLst>
          </p:cNvPr>
          <p:cNvSpPr/>
          <p:nvPr/>
        </p:nvSpPr>
        <p:spPr>
          <a:xfrm>
            <a:off x="4677265" y="312227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124A95-F54A-7070-A6AD-66226FB2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332" y="2890649"/>
            <a:ext cx="1006293" cy="10062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D88229-CFDD-2F2B-7033-DDAEB66FC1FC}"/>
              </a:ext>
            </a:extLst>
          </p:cNvPr>
          <p:cNvSpPr/>
          <p:nvPr/>
        </p:nvSpPr>
        <p:spPr>
          <a:xfrm>
            <a:off x="7012047" y="3103332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87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Content Placeholder 7" descr="A picture containing light&#10;&#10;Description automatically generated">
            <a:extLst>
              <a:ext uri="{FF2B5EF4-FFF2-40B4-BE49-F238E27FC236}">
                <a16:creationId xmlns:a16="http://schemas.microsoft.com/office/drawing/2014/main" id="{605D6D4B-EC5C-5B26-EB83-34F3E635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400" y="1929382"/>
            <a:ext cx="2883199" cy="43247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3DED27-2868-7131-1C93-711C8A4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056" y="603819"/>
            <a:ext cx="935885" cy="9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0821DE-B2DF-6A30-8BFB-C1AB054A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8841"/>
            <a:ext cx="10515600" cy="2855305"/>
          </a:xfrm>
        </p:spPr>
      </p:pic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E9EF1F1F-DC3A-AC3A-8967-ECDEAF99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85" y="559963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2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18-9-2024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C1E9BB2C-125E-9605-C301-EA985B81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57" y="57081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20912-5429-2BC5-4DC5-00DDD87C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2523331"/>
            <a:ext cx="80200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099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1435</TotalTime>
  <Words>620</Words>
  <Application>Microsoft Office PowerPoint</Application>
  <PresentationFormat>Widescreen</PresentationFormat>
  <Paragraphs>235</Paragraphs>
  <Slides>39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Arial (headings)</vt:lpstr>
      <vt:lpstr>Calibri</vt:lpstr>
      <vt:lpstr>Courier New</vt:lpstr>
      <vt:lpstr>Wingdings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PowerPoint Presentation</vt:lpstr>
      <vt:lpstr>PowerPoint Presentation</vt:lpstr>
      <vt:lpstr>Inhoud</vt:lpstr>
      <vt:lpstr>Mentimeter</vt:lpstr>
      <vt:lpstr>Wat gaan we doen</vt:lpstr>
      <vt:lpstr>Wat gaan we doen </vt:lpstr>
      <vt:lpstr>Wat gaan we doen </vt:lpstr>
      <vt:lpstr>Wat gaan we doen </vt:lpstr>
      <vt:lpstr>Wat gaan we doen </vt:lpstr>
      <vt:lpstr>Inhoud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Inhoud</vt:lpstr>
      <vt:lpstr>Hoe doen we dit</vt:lpstr>
      <vt:lpstr>Inhoud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Pauze</vt:lpstr>
      <vt:lpstr>Wat is programmeren</vt:lpstr>
      <vt:lpstr>Wat is programmeren</vt:lpstr>
      <vt:lpstr>Wat is programmeren</vt:lpstr>
      <vt:lpstr>Inhoud</vt:lpstr>
      <vt:lpstr>Wat doet een programmeur</vt:lpstr>
      <vt:lpstr>Inhoud</vt:lpstr>
      <vt:lpstr>Wat gaan jullie leren</vt:lpstr>
      <vt:lpstr>Toetsing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15</cp:revision>
  <dcterms:created xsi:type="dcterms:W3CDTF">2023-03-27T13:30:30Z</dcterms:created>
  <dcterms:modified xsi:type="dcterms:W3CDTF">2024-09-18T07:50:27Z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